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9" r:id="rId2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2" Type="http://schemas.openxmlformats.org/officeDocument/2006/relationships/slide" Target="slides/slide15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76.xml"/></Relationships>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62543FE-8C49-8C58-D8DC-EEC57872CFFE}"/>
              </a:ext>
            </a:extLst>
          </p:cNvPr>
          <p:cNvSpPr>
            <a:spLocks noGrp="1" noChangeArrowheads="1"/>
          </p:cNvSpPr>
          <p:nvPr>
            <p:ph type="title"/>
          </p:nvPr>
        </p:nvSpPr>
        <p:spPr>
          <a:xfrm>
            <a:off x="0" y="0"/>
          </a:xfrm>
        </p:spPr>
        <p:txBody>
          <a:bodyPr/>
          <a:lstStyle/>
          <a:p>
            <a:r>
              <a:rPr lang="en-US" altLang="zh-CN"/>
              <a:t>Materials and Handouts</a:t>
            </a:r>
          </a:p>
        </p:txBody>
      </p:sp>
      <p:sp>
        <p:nvSpPr>
          <p:cNvPr id="23555" name="Rectangle 3">
            <a:extLst>
              <a:ext uri="{FF2B5EF4-FFF2-40B4-BE49-F238E27FC236}">
                <a16:creationId xmlns:a16="http://schemas.microsoft.com/office/drawing/2014/main" id="{F5399912-DC4F-EE59-EBB9-A3E5F31239E1}"/>
              </a:ext>
            </a:extLst>
          </p:cNvPr>
          <p:cNvSpPr>
            <a:spLocks noGrp="1" noChangeArrowheads="1"/>
          </p:cNvSpPr>
          <p:nvPr>
            <p:ph type="body" idx="1"/>
          </p:nvPr>
        </p:nvSpPr>
        <p:spPr/>
        <p:txBody>
          <a:bodyPr/>
          <a:lstStyle/>
          <a:p>
            <a:r>
              <a:rPr lang="en-US" altLang="zh-CN"/>
              <a:t>5 Handouts</a:t>
            </a:r>
          </a:p>
          <a:p>
            <a:pPr lvl="1">
              <a:buFontTx/>
              <a:buChar char="o"/>
            </a:pPr>
            <a:r>
              <a:rPr lang="en-US" altLang="zh-CN"/>
              <a:t>Recommended Minutes of Physical Activity for Adults (H-6)</a:t>
            </a:r>
          </a:p>
          <a:p>
            <a:pPr lvl="1">
              <a:buFontTx/>
              <a:buChar char="o"/>
            </a:pPr>
            <a:r>
              <a:rPr lang="en-US" altLang="zh-CN"/>
              <a:t>Health Benefits of Physical Activity (H-7)</a:t>
            </a:r>
          </a:p>
          <a:p>
            <a:pPr lvl="1">
              <a:buFontTx/>
              <a:buChar char="o"/>
            </a:pPr>
            <a:r>
              <a:rPr lang="en-US" altLang="zh-CN"/>
              <a:t>Physical Activity Scoreboard (H-8)</a:t>
            </a:r>
          </a:p>
          <a:p>
            <a:pPr lvl="1">
              <a:buFontTx/>
              <a:buChar char="o"/>
            </a:pPr>
            <a:r>
              <a:rPr lang="en-US" altLang="zh-CN"/>
              <a:t>Keeping FITT (H-26)</a:t>
            </a:r>
          </a:p>
          <a:p>
            <a:pPr lvl="1">
              <a:buFontTx/>
              <a:buChar char="o"/>
            </a:pPr>
            <a:r>
              <a:rPr lang="en-US" altLang="zh-CN"/>
              <a:t>Physical Activity Pyramid (H-27)</a:t>
            </a:r>
          </a:p>
          <a:p>
            <a:r>
              <a:rPr lang="en-US" altLang="zh-CN"/>
              <a:t>Dry-erase board or large sheet of paper</a:t>
            </a:r>
          </a:p>
          <a:p>
            <a:r>
              <a:rPr lang="en-US" altLang="zh-CN"/>
              <a:t>Markers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